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5" r:id="rId2"/>
    <p:sldId id="276" r:id="rId3"/>
    <p:sldId id="277" r:id="rId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7654"/>
    <a:srgbClr val="3E99D4"/>
    <a:srgbClr val="FFD267"/>
    <a:srgbClr val="E6E6E6"/>
    <a:srgbClr val="FFC000"/>
    <a:srgbClr val="9563AA"/>
    <a:srgbClr val="13B794"/>
    <a:srgbClr val="9EC979"/>
    <a:srgbClr val="F4944A"/>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9" d="100"/>
          <a:sy n="79" d="100"/>
        </p:scale>
        <p:origin x="76" y="18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8A7CF7-5018-459D-AD17-072B7661FC2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2EE43A44-285D-4F47-B6AC-712FE8505B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B0D2733-6638-4A83-81DF-30DA777C1933}"/>
              </a:ext>
            </a:extLst>
          </p:cNvPr>
          <p:cNvSpPr>
            <a:spLocks noGrp="1"/>
          </p:cNvSpPr>
          <p:nvPr>
            <p:ph type="dt" sz="half" idx="10"/>
          </p:nvPr>
        </p:nvSpPr>
        <p:spPr/>
        <p:txBody>
          <a:bodyPr/>
          <a:lstStyle/>
          <a:p>
            <a:fld id="{F119A72E-7509-49C7-A3FA-FB15D82B4CFB}" type="datetimeFigureOut">
              <a:rPr lang="fr-FR" smtClean="0"/>
              <a:t>11/07/2022</a:t>
            </a:fld>
            <a:endParaRPr lang="fr-FR"/>
          </a:p>
        </p:txBody>
      </p:sp>
      <p:sp>
        <p:nvSpPr>
          <p:cNvPr id="5" name="Espace réservé du pied de page 4">
            <a:extLst>
              <a:ext uri="{FF2B5EF4-FFF2-40B4-BE49-F238E27FC236}">
                <a16:creationId xmlns:a16="http://schemas.microsoft.com/office/drawing/2014/main" id="{9B5ABF5F-2082-4F10-9555-4530D549675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D19A1E3-8DEF-461B-A20B-129CF0A9FD7A}"/>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76008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CF18F5-A870-483B-A2AA-166642A2DAD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2A35F9EC-2904-432B-8F13-0E90921D149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CE968C7-AF9B-4262-A026-6260B97AA077}"/>
              </a:ext>
            </a:extLst>
          </p:cNvPr>
          <p:cNvSpPr>
            <a:spLocks noGrp="1"/>
          </p:cNvSpPr>
          <p:nvPr>
            <p:ph type="dt" sz="half" idx="10"/>
          </p:nvPr>
        </p:nvSpPr>
        <p:spPr/>
        <p:txBody>
          <a:bodyPr/>
          <a:lstStyle/>
          <a:p>
            <a:fld id="{F119A72E-7509-49C7-A3FA-FB15D82B4CFB}" type="datetimeFigureOut">
              <a:rPr lang="fr-FR" smtClean="0"/>
              <a:t>11/07/2022</a:t>
            </a:fld>
            <a:endParaRPr lang="fr-FR"/>
          </a:p>
        </p:txBody>
      </p:sp>
      <p:sp>
        <p:nvSpPr>
          <p:cNvPr id="5" name="Espace réservé du pied de page 4">
            <a:extLst>
              <a:ext uri="{FF2B5EF4-FFF2-40B4-BE49-F238E27FC236}">
                <a16:creationId xmlns:a16="http://schemas.microsoft.com/office/drawing/2014/main" id="{3EE28951-FE01-451B-9ED0-54DB4EDFC5D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A2B9FD0-57CE-450D-AF7F-3F4651AD6B65}"/>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4080070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9E1C29C-A626-402D-B4C4-3316CD582A1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60BCB7B-962D-4C3D-B95E-7D50F7174CC9}"/>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41DC5CA-8D95-4443-AA0C-4A52CAFFBF0C}"/>
              </a:ext>
            </a:extLst>
          </p:cNvPr>
          <p:cNvSpPr>
            <a:spLocks noGrp="1"/>
          </p:cNvSpPr>
          <p:nvPr>
            <p:ph type="dt" sz="half" idx="10"/>
          </p:nvPr>
        </p:nvSpPr>
        <p:spPr/>
        <p:txBody>
          <a:bodyPr/>
          <a:lstStyle/>
          <a:p>
            <a:fld id="{F119A72E-7509-49C7-A3FA-FB15D82B4CFB}" type="datetimeFigureOut">
              <a:rPr lang="fr-FR" smtClean="0"/>
              <a:t>11/07/2022</a:t>
            </a:fld>
            <a:endParaRPr lang="fr-FR"/>
          </a:p>
        </p:txBody>
      </p:sp>
      <p:sp>
        <p:nvSpPr>
          <p:cNvPr id="5" name="Espace réservé du pied de page 4">
            <a:extLst>
              <a:ext uri="{FF2B5EF4-FFF2-40B4-BE49-F238E27FC236}">
                <a16:creationId xmlns:a16="http://schemas.microsoft.com/office/drawing/2014/main" id="{97F31A51-DD59-4321-9C53-5E66F62FEE8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2E8FF0F-E355-43D6-B89A-3D627887DC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09037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0EA2C4-32E4-4619-8C6E-7276CC9F2ED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0569CDE-0F48-4B49-A550-E0CC14735499}"/>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084D078-2192-4800-BBFB-2665A7D76415}"/>
              </a:ext>
            </a:extLst>
          </p:cNvPr>
          <p:cNvSpPr>
            <a:spLocks noGrp="1"/>
          </p:cNvSpPr>
          <p:nvPr>
            <p:ph type="dt" sz="half" idx="10"/>
          </p:nvPr>
        </p:nvSpPr>
        <p:spPr/>
        <p:txBody>
          <a:bodyPr/>
          <a:lstStyle/>
          <a:p>
            <a:fld id="{F119A72E-7509-49C7-A3FA-FB15D82B4CFB}" type="datetimeFigureOut">
              <a:rPr lang="fr-FR" smtClean="0"/>
              <a:t>11/07/2022</a:t>
            </a:fld>
            <a:endParaRPr lang="fr-FR"/>
          </a:p>
        </p:txBody>
      </p:sp>
      <p:sp>
        <p:nvSpPr>
          <p:cNvPr id="5" name="Espace réservé du pied de page 4">
            <a:extLst>
              <a:ext uri="{FF2B5EF4-FFF2-40B4-BE49-F238E27FC236}">
                <a16:creationId xmlns:a16="http://schemas.microsoft.com/office/drawing/2014/main" id="{5A020D76-236D-44FC-8DF4-4C3CCD55015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76AB3CE-8CBC-490C-80BF-4CE519E9867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918239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0B585C-5A99-439C-99C8-F6B8A0FF332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FCBB1C4-A42A-4A62-B1B1-AE7B5F315C8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0F8C60C-38A7-496C-A84C-ECF8A2F036CE}"/>
              </a:ext>
            </a:extLst>
          </p:cNvPr>
          <p:cNvSpPr>
            <a:spLocks noGrp="1"/>
          </p:cNvSpPr>
          <p:nvPr>
            <p:ph type="dt" sz="half" idx="10"/>
          </p:nvPr>
        </p:nvSpPr>
        <p:spPr/>
        <p:txBody>
          <a:bodyPr/>
          <a:lstStyle/>
          <a:p>
            <a:fld id="{F119A72E-7509-49C7-A3FA-FB15D82B4CFB}" type="datetimeFigureOut">
              <a:rPr lang="fr-FR" smtClean="0"/>
              <a:t>11/07/2022</a:t>
            </a:fld>
            <a:endParaRPr lang="fr-FR"/>
          </a:p>
        </p:txBody>
      </p:sp>
      <p:sp>
        <p:nvSpPr>
          <p:cNvPr id="5" name="Espace réservé du pied de page 4">
            <a:extLst>
              <a:ext uri="{FF2B5EF4-FFF2-40B4-BE49-F238E27FC236}">
                <a16:creationId xmlns:a16="http://schemas.microsoft.com/office/drawing/2014/main" id="{28ABCEC9-C56C-425B-B5F2-EB46B17C8A6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1F5224B-0A3C-4E2B-805B-F023EBA0E1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990913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199938-C4F6-41BF-8573-80AE7237D40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AAD68A7-84B7-4D61-907C-9B05E48A94E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7066D4A-F9F7-4E98-8852-8AD8B2C405DE}"/>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140D07D-9D17-45DF-83C2-67025D5DD882}"/>
              </a:ext>
            </a:extLst>
          </p:cNvPr>
          <p:cNvSpPr>
            <a:spLocks noGrp="1"/>
          </p:cNvSpPr>
          <p:nvPr>
            <p:ph type="dt" sz="half" idx="10"/>
          </p:nvPr>
        </p:nvSpPr>
        <p:spPr/>
        <p:txBody>
          <a:bodyPr/>
          <a:lstStyle/>
          <a:p>
            <a:fld id="{F119A72E-7509-49C7-A3FA-FB15D82B4CFB}" type="datetimeFigureOut">
              <a:rPr lang="fr-FR" smtClean="0"/>
              <a:t>11/07/2022</a:t>
            </a:fld>
            <a:endParaRPr lang="fr-FR"/>
          </a:p>
        </p:txBody>
      </p:sp>
      <p:sp>
        <p:nvSpPr>
          <p:cNvPr id="6" name="Espace réservé du pied de page 5">
            <a:extLst>
              <a:ext uri="{FF2B5EF4-FFF2-40B4-BE49-F238E27FC236}">
                <a16:creationId xmlns:a16="http://schemas.microsoft.com/office/drawing/2014/main" id="{5BE795B4-DFB5-4BCB-BA56-61B6CF4F870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6CD303C-910C-4644-BCE7-94A3FA1487EC}"/>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1140436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3624A-7312-446A-8929-BE89F3FE204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5EE47912-690C-4F29-AD1C-CAB1B13904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8A942E8-FE88-4E61-B79E-2021D56FB5C5}"/>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1D88AFB-B350-4412-8538-89E2368385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1924D00-6DB4-4499-92C7-C3F2C3DC23F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51AD8AD-7CAD-4BF0-9BC6-DBEAE83FAA56}"/>
              </a:ext>
            </a:extLst>
          </p:cNvPr>
          <p:cNvSpPr>
            <a:spLocks noGrp="1"/>
          </p:cNvSpPr>
          <p:nvPr>
            <p:ph type="dt" sz="half" idx="10"/>
          </p:nvPr>
        </p:nvSpPr>
        <p:spPr/>
        <p:txBody>
          <a:bodyPr/>
          <a:lstStyle/>
          <a:p>
            <a:fld id="{F119A72E-7509-49C7-A3FA-FB15D82B4CFB}" type="datetimeFigureOut">
              <a:rPr lang="fr-FR" smtClean="0"/>
              <a:t>11/07/2022</a:t>
            </a:fld>
            <a:endParaRPr lang="fr-FR"/>
          </a:p>
        </p:txBody>
      </p:sp>
      <p:sp>
        <p:nvSpPr>
          <p:cNvPr id="8" name="Espace réservé du pied de page 7">
            <a:extLst>
              <a:ext uri="{FF2B5EF4-FFF2-40B4-BE49-F238E27FC236}">
                <a16:creationId xmlns:a16="http://schemas.microsoft.com/office/drawing/2014/main" id="{1E36D63F-AEE4-44D5-8C0E-B06C3F949CE9}"/>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104432E-C888-4237-9A7E-7A99355F2297}"/>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37510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744E09-4533-4AF4-81B1-6374DD3F5EA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B343CAD9-07D3-4CEF-9A7F-EECB7187CA47}"/>
              </a:ext>
            </a:extLst>
          </p:cNvPr>
          <p:cNvSpPr>
            <a:spLocks noGrp="1"/>
          </p:cNvSpPr>
          <p:nvPr>
            <p:ph type="dt" sz="half" idx="10"/>
          </p:nvPr>
        </p:nvSpPr>
        <p:spPr/>
        <p:txBody>
          <a:bodyPr/>
          <a:lstStyle/>
          <a:p>
            <a:fld id="{F119A72E-7509-49C7-A3FA-FB15D82B4CFB}" type="datetimeFigureOut">
              <a:rPr lang="fr-FR" smtClean="0"/>
              <a:t>11/07/2022</a:t>
            </a:fld>
            <a:endParaRPr lang="fr-FR"/>
          </a:p>
        </p:txBody>
      </p:sp>
      <p:sp>
        <p:nvSpPr>
          <p:cNvPr id="4" name="Espace réservé du pied de page 3">
            <a:extLst>
              <a:ext uri="{FF2B5EF4-FFF2-40B4-BE49-F238E27FC236}">
                <a16:creationId xmlns:a16="http://schemas.microsoft.com/office/drawing/2014/main" id="{F5B62CF2-4D8A-4450-BACD-59D9F5825BFE}"/>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A3408973-7234-4688-9034-4928D063CF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157691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D28A650-0AF8-4EE9-885E-7099647B37AE}"/>
              </a:ext>
            </a:extLst>
          </p:cNvPr>
          <p:cNvSpPr>
            <a:spLocks noGrp="1"/>
          </p:cNvSpPr>
          <p:nvPr>
            <p:ph type="dt" sz="half" idx="10"/>
          </p:nvPr>
        </p:nvSpPr>
        <p:spPr/>
        <p:txBody>
          <a:bodyPr/>
          <a:lstStyle/>
          <a:p>
            <a:fld id="{F119A72E-7509-49C7-A3FA-FB15D82B4CFB}" type="datetimeFigureOut">
              <a:rPr lang="fr-FR" smtClean="0"/>
              <a:t>11/07/2022</a:t>
            </a:fld>
            <a:endParaRPr lang="fr-FR"/>
          </a:p>
        </p:txBody>
      </p:sp>
      <p:sp>
        <p:nvSpPr>
          <p:cNvPr id="3" name="Espace réservé du pied de page 2">
            <a:extLst>
              <a:ext uri="{FF2B5EF4-FFF2-40B4-BE49-F238E27FC236}">
                <a16:creationId xmlns:a16="http://schemas.microsoft.com/office/drawing/2014/main" id="{FDFEE79C-53E6-48A0-B598-6C4B9D0D3505}"/>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50409B0-6A99-4AE1-B046-BCE006F916F1}"/>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4002705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31784A-625A-4766-8C8A-129F82D556F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B48D90A-3BCA-4DAF-AEF1-343CB7C2F6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38FAFA7F-2EEA-4151-8255-BB36A39BB2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0FFC4A7-7D99-4237-91FB-CEEC0337E1C2}"/>
              </a:ext>
            </a:extLst>
          </p:cNvPr>
          <p:cNvSpPr>
            <a:spLocks noGrp="1"/>
          </p:cNvSpPr>
          <p:nvPr>
            <p:ph type="dt" sz="half" idx="10"/>
          </p:nvPr>
        </p:nvSpPr>
        <p:spPr/>
        <p:txBody>
          <a:bodyPr/>
          <a:lstStyle/>
          <a:p>
            <a:fld id="{F119A72E-7509-49C7-A3FA-FB15D82B4CFB}" type="datetimeFigureOut">
              <a:rPr lang="fr-FR" smtClean="0"/>
              <a:t>11/07/2022</a:t>
            </a:fld>
            <a:endParaRPr lang="fr-FR"/>
          </a:p>
        </p:txBody>
      </p:sp>
      <p:sp>
        <p:nvSpPr>
          <p:cNvPr id="6" name="Espace réservé du pied de page 5">
            <a:extLst>
              <a:ext uri="{FF2B5EF4-FFF2-40B4-BE49-F238E27FC236}">
                <a16:creationId xmlns:a16="http://schemas.microsoft.com/office/drawing/2014/main" id="{DFB97482-D3AC-4549-BF59-7BB267F5628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7C5EF17-BE7B-4A6F-8A98-2B67023F4B00}"/>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1503478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4CE5D9-489F-4806-9700-8402E3431FB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1153A15A-2E49-463F-A85A-0FF637521E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DCE76C0A-4077-41CD-90C2-A12624BA3D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2091334-92BC-4936-A9E8-35B9E72307F0}"/>
              </a:ext>
            </a:extLst>
          </p:cNvPr>
          <p:cNvSpPr>
            <a:spLocks noGrp="1"/>
          </p:cNvSpPr>
          <p:nvPr>
            <p:ph type="dt" sz="half" idx="10"/>
          </p:nvPr>
        </p:nvSpPr>
        <p:spPr/>
        <p:txBody>
          <a:bodyPr/>
          <a:lstStyle/>
          <a:p>
            <a:fld id="{F119A72E-7509-49C7-A3FA-FB15D82B4CFB}" type="datetimeFigureOut">
              <a:rPr lang="fr-FR" smtClean="0"/>
              <a:t>11/07/2022</a:t>
            </a:fld>
            <a:endParaRPr lang="fr-FR"/>
          </a:p>
        </p:txBody>
      </p:sp>
      <p:sp>
        <p:nvSpPr>
          <p:cNvPr id="6" name="Espace réservé du pied de page 5">
            <a:extLst>
              <a:ext uri="{FF2B5EF4-FFF2-40B4-BE49-F238E27FC236}">
                <a16:creationId xmlns:a16="http://schemas.microsoft.com/office/drawing/2014/main" id="{777DF857-89E7-4408-A205-046358E9D3E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19D3499-8381-4087-AF4D-3C7AD3AA2307}"/>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2924065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C94A0D7B-7516-4134-A780-9A5C62DA58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E11AFC8-C16D-4ACC-ADE6-0BBA35F5B5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4596B21-8E38-43D0-9695-6439C5B231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19A72E-7509-49C7-A3FA-FB15D82B4CFB}" type="datetimeFigureOut">
              <a:rPr lang="fr-FR" smtClean="0"/>
              <a:t>11/07/2022</a:t>
            </a:fld>
            <a:endParaRPr lang="fr-FR"/>
          </a:p>
        </p:txBody>
      </p:sp>
      <p:sp>
        <p:nvSpPr>
          <p:cNvPr id="5" name="Espace réservé du pied de page 4">
            <a:extLst>
              <a:ext uri="{FF2B5EF4-FFF2-40B4-BE49-F238E27FC236}">
                <a16:creationId xmlns:a16="http://schemas.microsoft.com/office/drawing/2014/main" id="{4C45F137-E294-455D-90F0-9F668D2A85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F3883DAD-2CA3-45B6-B752-CC5E2D2FE3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309C9F-5707-4E1E-AD5D-9B8D071B1E9C}" type="slidenum">
              <a:rPr lang="fr-FR" smtClean="0"/>
              <a:t>‹N°›</a:t>
            </a:fld>
            <a:endParaRPr lang="fr-FR"/>
          </a:p>
        </p:txBody>
      </p:sp>
    </p:spTree>
    <p:extLst>
      <p:ext uri="{BB962C8B-B14F-4D97-AF65-F5344CB8AC3E}">
        <p14:creationId xmlns:p14="http://schemas.microsoft.com/office/powerpoint/2010/main" val="14529832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37654"/>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9E0EEC-9561-4F9F-AD1A-B641287C3BB7}"/>
              </a:ext>
            </a:extLst>
          </p:cNvPr>
          <p:cNvSpPr>
            <a:spLocks noGrp="1"/>
          </p:cNvSpPr>
          <p:nvPr>
            <p:ph type="ctrTitle"/>
          </p:nvPr>
        </p:nvSpPr>
        <p:spPr>
          <a:xfrm>
            <a:off x="1524000" y="1984571"/>
            <a:ext cx="9144000" cy="2888857"/>
          </a:xfrm>
          <a:noFill/>
        </p:spPr>
        <p:txBody>
          <a:bodyPr anchor="ctr" anchorCtr="0">
            <a:normAutofit/>
          </a:bodyPr>
          <a:lstStyle/>
          <a:p>
            <a:r>
              <a:rPr lang="fr-FR" sz="5400" b="1" dirty="0">
                <a:solidFill>
                  <a:srgbClr val="7030A0"/>
                </a:solidFill>
              </a:rPr>
              <a:t>Stratégie 5:</a:t>
            </a:r>
            <a:br>
              <a:rPr lang="fr-FR" b="1" dirty="0">
                <a:solidFill>
                  <a:srgbClr val="FEFEFE"/>
                </a:solidFill>
              </a:rPr>
            </a:br>
            <a:r>
              <a:rPr lang="fr-FR" sz="4800" b="1" dirty="0"/>
              <a:t>Comprendre les sentiments et les motivations des personnages.</a:t>
            </a:r>
            <a:endParaRPr lang="fr-FR" b="1" dirty="0"/>
          </a:p>
        </p:txBody>
      </p:sp>
      <p:sp>
        <p:nvSpPr>
          <p:cNvPr id="3" name="Sous-titre 2">
            <a:extLst>
              <a:ext uri="{FF2B5EF4-FFF2-40B4-BE49-F238E27FC236}">
                <a16:creationId xmlns:a16="http://schemas.microsoft.com/office/drawing/2014/main" id="{128E0CB4-F535-494A-88A1-DC2417ED8A34}"/>
              </a:ext>
            </a:extLst>
          </p:cNvPr>
          <p:cNvSpPr>
            <a:spLocks noGrp="1"/>
          </p:cNvSpPr>
          <p:nvPr>
            <p:ph type="subTitle" idx="1"/>
          </p:nvPr>
        </p:nvSpPr>
        <p:spPr>
          <a:xfrm>
            <a:off x="1524000" y="5962033"/>
            <a:ext cx="9144000" cy="750536"/>
          </a:xfrm>
        </p:spPr>
        <p:txBody>
          <a:bodyPr>
            <a:normAutofit/>
          </a:bodyPr>
          <a:lstStyle/>
          <a:p>
            <a:r>
              <a:rPr lang="fr-FR" sz="4400" dirty="0">
                <a:solidFill>
                  <a:srgbClr val="002060"/>
                </a:solidFill>
              </a:rPr>
              <a:t>Rituel </a:t>
            </a:r>
            <a:r>
              <a:rPr lang="fr-FR" sz="4400" dirty="0"/>
              <a:t>– semaine 2</a:t>
            </a:r>
          </a:p>
        </p:txBody>
      </p:sp>
      <p:sp>
        <p:nvSpPr>
          <p:cNvPr id="6" name="ZoneTexte 5">
            <a:extLst>
              <a:ext uri="{FF2B5EF4-FFF2-40B4-BE49-F238E27FC236}">
                <a16:creationId xmlns:a16="http://schemas.microsoft.com/office/drawing/2014/main" id="{E01DF116-582E-4194-9840-E885F43FEFE9}"/>
              </a:ext>
            </a:extLst>
          </p:cNvPr>
          <p:cNvSpPr txBox="1"/>
          <p:nvPr/>
        </p:nvSpPr>
        <p:spPr>
          <a:xfrm>
            <a:off x="8305800" y="6229866"/>
            <a:ext cx="3680354" cy="369332"/>
          </a:xfrm>
          <a:prstGeom prst="rect">
            <a:avLst/>
          </a:prstGeom>
          <a:noFill/>
        </p:spPr>
        <p:txBody>
          <a:bodyPr wrap="square" rtlCol="0">
            <a:spAutoFit/>
          </a:bodyPr>
          <a:lstStyle/>
          <a:p>
            <a:pPr algn="r"/>
            <a:r>
              <a:rPr lang="fr-FR" dirty="0"/>
              <a:t>Projet 3</a:t>
            </a:r>
          </a:p>
        </p:txBody>
      </p:sp>
      <p:pic>
        <p:nvPicPr>
          <p:cNvPr id="13" name="Image 12">
            <a:extLst>
              <a:ext uri="{FF2B5EF4-FFF2-40B4-BE49-F238E27FC236}">
                <a16:creationId xmlns:a16="http://schemas.microsoft.com/office/drawing/2014/main" id="{E55DCA4C-C16A-4B2C-A5B1-2DB97AF11D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845" y="6036734"/>
            <a:ext cx="2100195" cy="601134"/>
          </a:xfrm>
          <a:prstGeom prst="rect">
            <a:avLst/>
          </a:prstGeom>
        </p:spPr>
      </p:pic>
      <p:pic>
        <p:nvPicPr>
          <p:cNvPr id="5" name="Image 4">
            <a:extLst>
              <a:ext uri="{FF2B5EF4-FFF2-40B4-BE49-F238E27FC236}">
                <a16:creationId xmlns:a16="http://schemas.microsoft.com/office/drawing/2014/main" id="{F305D06E-1ECB-BA7F-9F87-B2471E41B87F}"/>
              </a:ext>
            </a:extLst>
          </p:cNvPr>
          <p:cNvPicPr>
            <a:picLocks noChangeAspect="1"/>
          </p:cNvPicPr>
          <p:nvPr/>
        </p:nvPicPr>
        <p:blipFill>
          <a:blip r:embed="rId3"/>
          <a:stretch>
            <a:fillRect/>
          </a:stretch>
        </p:blipFill>
        <p:spPr>
          <a:xfrm>
            <a:off x="-2613056" y="1873221"/>
            <a:ext cx="1212912" cy="1117657"/>
          </a:xfrm>
          <a:prstGeom prst="rect">
            <a:avLst/>
          </a:prstGeom>
        </p:spPr>
      </p:pic>
      <p:pic>
        <p:nvPicPr>
          <p:cNvPr id="9" name="Image 8">
            <a:extLst>
              <a:ext uri="{FF2B5EF4-FFF2-40B4-BE49-F238E27FC236}">
                <a16:creationId xmlns:a16="http://schemas.microsoft.com/office/drawing/2014/main" id="{07E2DAFB-C8C0-B272-B00D-B17582155F17}"/>
              </a:ext>
            </a:extLst>
          </p:cNvPr>
          <p:cNvPicPr>
            <a:picLocks noChangeAspect="1"/>
          </p:cNvPicPr>
          <p:nvPr/>
        </p:nvPicPr>
        <p:blipFill>
          <a:blip r:embed="rId4"/>
          <a:stretch>
            <a:fillRect/>
          </a:stretch>
        </p:blipFill>
        <p:spPr>
          <a:xfrm>
            <a:off x="10740370" y="246432"/>
            <a:ext cx="1033254" cy="1440000"/>
          </a:xfrm>
          <a:prstGeom prst="rect">
            <a:avLst/>
          </a:prstGeom>
        </p:spPr>
      </p:pic>
      <p:pic>
        <p:nvPicPr>
          <p:cNvPr id="8" name="Image 7">
            <a:extLst>
              <a:ext uri="{FF2B5EF4-FFF2-40B4-BE49-F238E27FC236}">
                <a16:creationId xmlns:a16="http://schemas.microsoft.com/office/drawing/2014/main" id="{3FFB869E-35B4-CFC6-1237-11AF81FA9396}"/>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2823675" y="5956087"/>
            <a:ext cx="1062526" cy="680780"/>
          </a:xfrm>
          <a:prstGeom prst="rect">
            <a:avLst/>
          </a:prstGeom>
        </p:spPr>
      </p:pic>
    </p:spTree>
    <p:extLst>
      <p:ext uri="{BB962C8B-B14F-4D97-AF65-F5344CB8AC3E}">
        <p14:creationId xmlns:p14="http://schemas.microsoft.com/office/powerpoint/2010/main" val="3146515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A730E1E7-82E6-4BC3-8449-28C1EEDB3A91}"/>
              </a:ext>
            </a:extLst>
          </p:cNvPr>
          <p:cNvSpPr txBox="1"/>
          <p:nvPr/>
        </p:nvSpPr>
        <p:spPr>
          <a:xfrm>
            <a:off x="8305800" y="6229866"/>
            <a:ext cx="3680354" cy="369332"/>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Calibri" panose="020F0502020204030204"/>
                <a:ea typeface="+mn-ea"/>
                <a:cs typeface="+mn-cs"/>
              </a:rPr>
              <a:t>Projet 3</a:t>
            </a:r>
          </a:p>
        </p:txBody>
      </p:sp>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sp>
        <p:nvSpPr>
          <p:cNvPr id="9" name="Espace réservé du contenu 8">
            <a:extLst>
              <a:ext uri="{FF2B5EF4-FFF2-40B4-BE49-F238E27FC236}">
                <a16:creationId xmlns:a16="http://schemas.microsoft.com/office/drawing/2014/main" id="{B7524F50-1876-8AC0-A39E-3200F43ACEF6}"/>
              </a:ext>
            </a:extLst>
          </p:cNvPr>
          <p:cNvSpPr>
            <a:spLocks noGrp="1"/>
          </p:cNvSpPr>
          <p:nvPr>
            <p:ph idx="1"/>
          </p:nvPr>
        </p:nvSpPr>
        <p:spPr>
          <a:xfrm>
            <a:off x="852621" y="1134956"/>
            <a:ext cx="10515600" cy="6028660"/>
          </a:xfrm>
        </p:spPr>
        <p:txBody>
          <a:bodyPr>
            <a:normAutofit/>
          </a:bodyPr>
          <a:lstStyle/>
          <a:p>
            <a:pPr marL="0" indent="0" algn="l">
              <a:buNone/>
            </a:pPr>
            <a:r>
              <a:rPr lang="fr-FR" sz="4400" b="0" i="0" u="none" strike="noStrike" baseline="0" dirty="0">
                <a:latin typeface="AGaramondPro-Regular"/>
              </a:rPr>
              <a:t>Le Lièvre accepta le défi. Ils convinrent ensemble du lieu où ils devaient courir, et du terme de leur course. Le Renard fut choisi par les deux parties pour juger ce différend. La Tortue se mit en chemin, et le Lièvre à dormir, croyant avoir toujours du temps de reste pour atteindre la Tortue, et pour arriver au but avant elle. Mais enfin elle se rendit au but avant que le Lièvre fut éveillé.</a:t>
            </a:r>
            <a:endParaRPr lang="fr-FR" sz="114200" b="0" i="0" u="none" strike="noStrike" baseline="0" dirty="0">
              <a:latin typeface="MyriadPro-SemiCn"/>
            </a:endParaRPr>
          </a:p>
        </p:txBody>
      </p:sp>
      <p:sp>
        <p:nvSpPr>
          <p:cNvPr id="12" name="Titre 1">
            <a:extLst>
              <a:ext uri="{FF2B5EF4-FFF2-40B4-BE49-F238E27FC236}">
                <a16:creationId xmlns:a16="http://schemas.microsoft.com/office/drawing/2014/main" id="{30B07435-169D-4980-93B8-7D892FEFD7E8}"/>
              </a:ext>
            </a:extLst>
          </p:cNvPr>
          <p:cNvSpPr>
            <a:spLocks noGrp="1"/>
          </p:cNvSpPr>
          <p:nvPr>
            <p:ph type="title"/>
          </p:nvPr>
        </p:nvSpPr>
        <p:spPr>
          <a:xfrm>
            <a:off x="2277799" y="258802"/>
            <a:ext cx="7371298" cy="500269"/>
          </a:xfrm>
        </p:spPr>
        <p:txBody>
          <a:bodyPr>
            <a:noAutofit/>
          </a:bodyPr>
          <a:lstStyle/>
          <a:p>
            <a:pPr algn="ctr"/>
            <a:r>
              <a:rPr lang="fr-FR" sz="4000" b="1" dirty="0">
                <a:solidFill>
                  <a:srgbClr val="7030A0"/>
                </a:solidFill>
              </a:rPr>
              <a:t>Extrait : le lièvre et la tortue</a:t>
            </a:r>
          </a:p>
        </p:txBody>
      </p:sp>
      <p:pic>
        <p:nvPicPr>
          <p:cNvPr id="7" name="Image 6">
            <a:extLst>
              <a:ext uri="{FF2B5EF4-FFF2-40B4-BE49-F238E27FC236}">
                <a16:creationId xmlns:a16="http://schemas.microsoft.com/office/drawing/2014/main" id="{B5262845-FCAA-0B66-6089-F4AC0A5F71E0}"/>
              </a:ext>
            </a:extLst>
          </p:cNvPr>
          <p:cNvPicPr>
            <a:picLocks noChangeAspect="1"/>
          </p:cNvPicPr>
          <p:nvPr/>
        </p:nvPicPr>
        <p:blipFill>
          <a:blip r:embed="rId3"/>
          <a:stretch>
            <a:fillRect/>
          </a:stretch>
        </p:blipFill>
        <p:spPr>
          <a:xfrm>
            <a:off x="10740370" y="246432"/>
            <a:ext cx="1033254" cy="1440000"/>
          </a:xfrm>
          <a:prstGeom prst="rect">
            <a:avLst/>
          </a:prstGeom>
        </p:spPr>
      </p:pic>
    </p:spTree>
    <p:extLst>
      <p:ext uri="{BB962C8B-B14F-4D97-AF65-F5344CB8AC3E}">
        <p14:creationId xmlns:p14="http://schemas.microsoft.com/office/powerpoint/2010/main" val="2587668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37654"/>
        </a:solidFill>
        <a:effectLst/>
      </p:bgPr>
    </p:bg>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pic>
        <p:nvPicPr>
          <p:cNvPr id="4" name="Image 3">
            <a:extLst>
              <a:ext uri="{FF2B5EF4-FFF2-40B4-BE49-F238E27FC236}">
                <a16:creationId xmlns:a16="http://schemas.microsoft.com/office/drawing/2014/main" id="{0DFED0BA-AE8B-A938-796B-FE04461C81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2923" y="189000"/>
            <a:ext cx="4486154" cy="648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2797764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TotalTime>
  <Words>111</Words>
  <Application>Microsoft Office PowerPoint</Application>
  <PresentationFormat>Grand écran</PresentationFormat>
  <Paragraphs>6</Paragraphs>
  <Slides>3</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3</vt:i4>
      </vt:variant>
    </vt:vector>
  </HeadingPairs>
  <TitlesOfParts>
    <vt:vector size="9" baseType="lpstr">
      <vt:lpstr>AGaramondPro-Regular</vt:lpstr>
      <vt:lpstr>Arial</vt:lpstr>
      <vt:lpstr>Calibri</vt:lpstr>
      <vt:lpstr>Calibri Light</vt:lpstr>
      <vt:lpstr>MyriadPro-SemiCn</vt:lpstr>
      <vt:lpstr>Thème Office</vt:lpstr>
      <vt:lpstr>Stratégie 5: Comprendre les sentiments et les motivations des personnages.</vt:lpstr>
      <vt:lpstr>Extrait : le lièvre et la tortue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Activité d’oral</dc:title>
  <dc:creator>MHF</dc:creator>
  <cp:lastModifiedBy>NP</cp:lastModifiedBy>
  <cp:revision>38</cp:revision>
  <dcterms:created xsi:type="dcterms:W3CDTF">2021-07-17T07:25:24Z</dcterms:created>
  <dcterms:modified xsi:type="dcterms:W3CDTF">2022-07-11T12:58:50Z</dcterms:modified>
</cp:coreProperties>
</file>